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6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7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2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9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0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1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3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9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3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1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8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62DBF-7101-4835-929E-98E245DA74C9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16250-50EF-48E2-95A7-E163F740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Hoodoo Tower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533400" y="914400"/>
            <a:ext cx="5486400" cy="41148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572000" y="1295400"/>
            <a:ext cx="4038600" cy="8048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100 foot tower stacked on Hoodoo July 6, 2018.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018165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339" y="83757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278031274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539" y="843334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409433008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539" y="878646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6295411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139" y="86006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171282999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139" y="845193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141038703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539" y="86006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329318190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436" y="824786"/>
            <a:ext cx="6878109" cy="5158582"/>
          </a:xfrm>
        </p:spPr>
      </p:pic>
    </p:spTree>
    <p:extLst>
      <p:ext uri="{BB962C8B-B14F-4D97-AF65-F5344CB8AC3E}">
        <p14:creationId xmlns:p14="http://schemas.microsoft.com/office/powerpoint/2010/main" val="379950957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436" y="867197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381922939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636" y="895075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390589857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139" y="876788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345978031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552" y="860062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19683298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339" y="86006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376058807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339" y="802259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410101149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939" y="86006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199808295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139" y="86006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204233998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436" y="859764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16129001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9739" y="874742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294755489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339" y="86006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362904524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139" y="876788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105738428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539" y="83757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64828707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739" y="884222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264158793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800" y="381000"/>
            <a:ext cx="7761817" cy="5821363"/>
          </a:xfrm>
        </p:spPr>
      </p:pic>
    </p:spTree>
    <p:extLst>
      <p:ext uri="{BB962C8B-B14F-4D97-AF65-F5344CB8AC3E}">
        <p14:creationId xmlns:p14="http://schemas.microsoft.com/office/powerpoint/2010/main" val="193721928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939" y="860061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56724602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552" y="860062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285358052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all, Folks!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Crown Castle Telecom Site Project</a:t>
            </a:r>
          </a:p>
          <a:p>
            <a:r>
              <a:rPr lang="en-US" dirty="0" smtClean="0"/>
              <a:t>Hoodoo Butte</a:t>
            </a:r>
          </a:p>
          <a:p>
            <a:r>
              <a:rPr lang="en-US" dirty="0" smtClean="0"/>
              <a:t>Tower “stacked” on July 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49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436" y="845231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201100382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836" y="882065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303974040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636" y="859764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174304461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339" y="891656"/>
            <a:ext cx="6880490" cy="5160368"/>
          </a:xfrm>
        </p:spPr>
      </p:pic>
    </p:spTree>
    <p:extLst>
      <p:ext uri="{BB962C8B-B14F-4D97-AF65-F5344CB8AC3E}">
        <p14:creationId xmlns:p14="http://schemas.microsoft.com/office/powerpoint/2010/main" val="276318828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836" y="859764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224226787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836" y="839655"/>
            <a:ext cx="6878108" cy="5158581"/>
          </a:xfrm>
        </p:spPr>
      </p:pic>
    </p:spTree>
    <p:extLst>
      <p:ext uri="{BB962C8B-B14F-4D97-AF65-F5344CB8AC3E}">
        <p14:creationId xmlns:p14="http://schemas.microsoft.com/office/powerpoint/2010/main" val="372648669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34</Words>
  <Application>Microsoft Office PowerPoint</Application>
  <PresentationFormat>On-screen Show (4:3)</PresentationFormat>
  <Paragraphs>6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Hoodoo Tower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That’s all, Folks!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Greenwood</dc:creator>
  <cp:lastModifiedBy>Anne Greenwood</cp:lastModifiedBy>
  <cp:revision>7</cp:revision>
  <dcterms:created xsi:type="dcterms:W3CDTF">2018-07-09T00:06:35Z</dcterms:created>
  <dcterms:modified xsi:type="dcterms:W3CDTF">2018-07-09T00:56:55Z</dcterms:modified>
</cp:coreProperties>
</file>